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45972-C24C-49C5-8DAF-CEF51E847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A9CB07-CA31-7CFB-72C3-72A5C74C8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F614C7-30DD-06CE-670D-E8F8E46C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15F7BD-C47F-28EE-57CB-888A69E2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0AD0E-6888-0CBC-0940-A14D4882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01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1B55A-3D2B-E640-FD17-A146C7E2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9C8B23-E9E2-C6E7-446E-867450700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BB4C66-4353-A459-19B3-23D7633F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B9DB79-0112-4C0B-3B2D-B45E7DFC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D8132-D9BF-C9A3-494F-F41ED120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72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51EB21-5C25-CBF5-46CB-61F56BFBF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0EC2B3-9B13-5E62-0646-9F9C2D01E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B57B23-523E-9F2E-2B41-CF87F5C5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F293E-AF56-3E68-C531-832BD71B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9BE30F-4E64-76D8-44C6-86F52982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1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37061-D3C5-7735-4E9B-F4C4CD6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9A3BC-E0C6-E943-9CE3-7EEE5E07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46FFA7-45A1-8B4E-6DF9-8691895E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28BD4-FD80-F69F-83B4-8EB1F052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DCC72B-9CEB-01DD-7473-C9CC1504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51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2D58F-1C57-4047-A8DB-D840DDB7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4CFFAD-4153-66D3-AEE2-862F8DDD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EBBAF-F778-D1F4-ECE2-760D80B6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785BCB-E6F4-4EEC-E13C-45372C9E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B0DD5-ACD1-556D-B2C8-89E0C9B3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98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46E4-36FA-9036-1671-BE9DC649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B15D2E-3624-A063-4F12-4AE74EF2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76D0B8-9394-50B2-7AD0-537712AE4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C8F83A-8B28-0347-3E4D-4B4B03DEA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14591-76FF-F09A-7DC6-A5B89AA8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B47D98-4D97-29BF-698D-DDF13871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8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6AD2-F3E1-D8F4-919B-66635BA7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48686-1E7F-FC01-78C0-2FADB5212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A43B04-0EBA-95CF-6485-01D6E34DB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E099A7-44F9-3784-7E01-B482AA78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B7A0EE-C659-A761-068E-AB26BD6C1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7C5141-F087-3BB8-C39D-9653FEC9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6732AD-F731-26C7-1C39-9F44F01F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B925E6-669B-C9DC-7D1A-3D37D5E6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53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38E20-E89B-BEE6-CF6C-A6DA9B8A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5A11B8-06A8-CEAA-E3A5-09F3C28D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AE7AB0-9102-3625-8067-A5D15567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DFA080-59CD-9503-AA4E-569BC17F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55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08DE1-F679-B9A3-6F8B-695D88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EA2A60-EFD3-D6D6-B37E-09089913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B3EC4-A268-63B2-8214-A83BD1BC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81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32847-0172-2C47-038C-94CD6753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75110D-CFF6-8811-FF9C-B44ED46F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7816B-06DA-79AA-F054-3D9FFAA0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12C58E-5C38-C86E-9906-20C678CE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06141-8867-9EFF-7FB5-56A218E9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31C752-D6BC-4FC6-37D5-623DB018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4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DF786-DAB4-BD5B-ED5B-FDD0B87C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A7BE54-D45F-DEA6-F34E-EB3FB4B98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BD0EEB-5CA8-8525-CE05-8854CAAB8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4A626C-F805-8A6B-136D-6F1D00FB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55F26-04BB-E4F8-D2F4-C77B758A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9A8CD6-8CB2-05B3-BE23-608813E5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1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647CF5-242F-1E8E-AA85-E0ADFD79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BA0D25-82D9-EE0F-0286-95C5277D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1821C-92F0-5019-FDB1-146AFC9E2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97C02-2DA5-4431-B1AD-B8F6AFA819CE}" type="datetimeFigureOut">
              <a:rPr lang="de-DE" smtClean="0"/>
              <a:t>16.05.2023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4BD8-975F-3D40-1E57-0FD2B3232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96F7D2-B5B3-7F9C-1008-8B6E80290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51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3.png"/><Relationship Id="rId3" Type="http://schemas.openxmlformats.org/officeDocument/2006/relationships/image" Target="../media/image4.svg"/><Relationship Id="rId21" Type="http://schemas.openxmlformats.org/officeDocument/2006/relationships/image" Target="../media/image96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25" Type="http://schemas.openxmlformats.org/officeDocument/2006/relationships/image" Target="../media/image100.svg"/><Relationship Id="rId2" Type="http://schemas.openxmlformats.org/officeDocument/2006/relationships/image" Target="../media/image3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99.png"/><Relationship Id="rId5" Type="http://schemas.openxmlformats.org/officeDocument/2006/relationships/image" Target="../media/image80.svg"/><Relationship Id="rId15" Type="http://schemas.openxmlformats.org/officeDocument/2006/relationships/image" Target="../media/image90.svg"/><Relationship Id="rId23" Type="http://schemas.openxmlformats.org/officeDocument/2006/relationships/image" Target="../media/image98.svg"/><Relationship Id="rId10" Type="http://schemas.openxmlformats.org/officeDocument/2006/relationships/image" Target="../media/image85.png"/><Relationship Id="rId19" Type="http://schemas.openxmlformats.org/officeDocument/2006/relationships/image" Target="../media/image94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Relationship Id="rId22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4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42.svg"/><Relationship Id="rId10" Type="http://schemas.openxmlformats.org/officeDocument/2006/relationships/image" Target="../media/image59.png"/><Relationship Id="rId4" Type="http://schemas.openxmlformats.org/officeDocument/2006/relationships/image" Target="../media/image41.png"/><Relationship Id="rId9" Type="http://schemas.openxmlformats.org/officeDocument/2006/relationships/image" Target="../media/image5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4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42.svg"/><Relationship Id="rId10" Type="http://schemas.openxmlformats.org/officeDocument/2006/relationships/image" Target="../media/image69.png"/><Relationship Id="rId4" Type="http://schemas.openxmlformats.org/officeDocument/2006/relationships/image" Target="../media/image41.png"/><Relationship Id="rId9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.svg"/><Relationship Id="rId7" Type="http://schemas.openxmlformats.org/officeDocument/2006/relationships/image" Target="../media/image7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42.svg"/><Relationship Id="rId10" Type="http://schemas.openxmlformats.org/officeDocument/2006/relationships/image" Target="../media/image77.png"/><Relationship Id="rId4" Type="http://schemas.openxmlformats.org/officeDocument/2006/relationships/image" Target="../media/image41.png"/><Relationship Id="rId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6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4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42.svg"/><Relationship Id="rId10" Type="http://schemas.openxmlformats.org/officeDocument/2006/relationships/image" Target="../media/image59.png"/><Relationship Id="rId4" Type="http://schemas.openxmlformats.org/officeDocument/2006/relationships/image" Target="../media/image41.png"/><Relationship Id="rId9" Type="http://schemas.openxmlformats.org/officeDocument/2006/relationships/image" Target="../media/image5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4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42.svg"/><Relationship Id="rId10" Type="http://schemas.openxmlformats.org/officeDocument/2006/relationships/image" Target="../media/image69.png"/><Relationship Id="rId4" Type="http://schemas.openxmlformats.org/officeDocument/2006/relationships/image" Target="../media/image41.png"/><Relationship Id="rId9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.svg"/><Relationship Id="rId7" Type="http://schemas.openxmlformats.org/officeDocument/2006/relationships/image" Target="../media/image7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42.svg"/><Relationship Id="rId10" Type="http://schemas.openxmlformats.org/officeDocument/2006/relationships/image" Target="../media/image77.png"/><Relationship Id="rId4" Type="http://schemas.openxmlformats.org/officeDocument/2006/relationships/image" Target="../media/image41.png"/><Relationship Id="rId9" Type="http://schemas.openxmlformats.org/officeDocument/2006/relationships/image" Target="../media/image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tle">
            <a:extLst>
              <a:ext uri="{FF2B5EF4-FFF2-40B4-BE49-F238E27FC236}">
                <a16:creationId xmlns:a16="http://schemas.microsoft.com/office/drawing/2014/main" id="{71B530A4-A51D-4A62-C9A5-E4E8BEEE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615717DD-C59D-C505-F94B-40A2499A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imeline">
            <a:extLst>
              <a:ext uri="{FF2B5EF4-FFF2-40B4-BE49-F238E27FC236}">
                <a16:creationId xmlns:a16="http://schemas.microsoft.com/office/drawing/2014/main" id="{CD3E9B42-D241-13FD-ACD4-DE8596917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ext">
            <a:extLst>
              <a:ext uri="{FF2B5EF4-FFF2-40B4-BE49-F238E27FC236}">
                <a16:creationId xmlns:a16="http://schemas.microsoft.com/office/drawing/2014/main" id="{20E9EDAE-C161-1478-E707-D52120286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19.07">
            <a:extLst>
              <a:ext uri="{FF2B5EF4-FFF2-40B4-BE49-F238E27FC236}">
                <a16:creationId xmlns:a16="http://schemas.microsoft.com/office/drawing/2014/main" id="{A357454B-0811-C3E2-1F6A-109A82848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12.07">
            <a:extLst>
              <a:ext uri="{FF2B5EF4-FFF2-40B4-BE49-F238E27FC236}">
                <a16:creationId xmlns:a16="http://schemas.microsoft.com/office/drawing/2014/main" id="{26D39DCF-9AE1-BE59-F510-F33279C9A6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05.07">
            <a:extLst>
              <a:ext uri="{FF2B5EF4-FFF2-40B4-BE49-F238E27FC236}">
                <a16:creationId xmlns:a16="http://schemas.microsoft.com/office/drawing/2014/main" id="{76D6A85A-09B4-9E8F-0382-1BCC52A66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28.06">
            <a:extLst>
              <a:ext uri="{FF2B5EF4-FFF2-40B4-BE49-F238E27FC236}">
                <a16:creationId xmlns:a16="http://schemas.microsoft.com/office/drawing/2014/main" id="{CCB46C75-6F33-0612-FA7E-C73B19FC80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21.06">
            <a:extLst>
              <a:ext uri="{FF2B5EF4-FFF2-40B4-BE49-F238E27FC236}">
                <a16:creationId xmlns:a16="http://schemas.microsoft.com/office/drawing/2014/main" id="{6CBCF4B8-A227-7796-453C-DC7DCB79B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14.06">
            <a:extLst>
              <a:ext uri="{FF2B5EF4-FFF2-40B4-BE49-F238E27FC236}">
                <a16:creationId xmlns:a16="http://schemas.microsoft.com/office/drawing/2014/main" id="{07BC611F-3D66-4F5F-2934-1DB55DB588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07.06">
            <a:extLst>
              <a:ext uri="{FF2B5EF4-FFF2-40B4-BE49-F238E27FC236}">
                <a16:creationId xmlns:a16="http://schemas.microsoft.com/office/drawing/2014/main" id="{56F54EF9-F9FF-086F-5C79-8B99745A49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31.05">
            <a:extLst>
              <a:ext uri="{FF2B5EF4-FFF2-40B4-BE49-F238E27FC236}">
                <a16:creationId xmlns:a16="http://schemas.microsoft.com/office/drawing/2014/main" id="{557C975F-705E-136D-8431-2C45DCB52AA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24.05">
            <a:extLst>
              <a:ext uri="{FF2B5EF4-FFF2-40B4-BE49-F238E27FC236}">
                <a16:creationId xmlns:a16="http://schemas.microsoft.com/office/drawing/2014/main" id="{5005E6AA-18C5-84EC-A9D9-F47C40F705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tle">
            <a:extLst>
              <a:ext uri="{FF2B5EF4-FFF2-40B4-BE49-F238E27FC236}">
                <a16:creationId xmlns:a16="http://schemas.microsoft.com/office/drawing/2014/main" id="{71B530A4-A51D-4A62-C9A5-E4E8BEEE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B1F373C5-307E-E232-B30D-97FF086D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ological Background">
            <a:extLst>
              <a:ext uri="{FF2B5EF4-FFF2-40B4-BE49-F238E27FC236}">
                <a16:creationId xmlns:a16="http://schemas.microsoft.com/office/drawing/2014/main" id="{BAC1D45A-F71C-0EF3-C2A1-523BFCC1F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C4A8D2D5-4252-F9E5-ADF5-BC1D6BF9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Transcription">
            <a:extLst>
              <a:ext uri="{FF2B5EF4-FFF2-40B4-BE49-F238E27FC236}">
                <a16:creationId xmlns:a16="http://schemas.microsoft.com/office/drawing/2014/main" id="{57E7BAAC-F461-96B1-5A92-2A990219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RNA Maturation">
            <a:extLst>
              <a:ext uri="{FF2B5EF4-FFF2-40B4-BE49-F238E27FC236}">
                <a16:creationId xmlns:a16="http://schemas.microsoft.com/office/drawing/2014/main" id="{C7B518BA-983C-A8AA-1EF3-C93BA38FA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Translation">
            <a:extLst>
              <a:ext uri="{FF2B5EF4-FFF2-40B4-BE49-F238E27FC236}">
                <a16:creationId xmlns:a16="http://schemas.microsoft.com/office/drawing/2014/main" id="{8A4BEE85-7DAD-F713-32D3-444914EF8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Localization">
            <a:extLst>
              <a:ext uri="{FF2B5EF4-FFF2-40B4-BE49-F238E27FC236}">
                <a16:creationId xmlns:a16="http://schemas.microsoft.com/office/drawing/2014/main" id="{22E2351F-2459-EC82-6F6B-E903269CD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3608"/>
          <a:stretch/>
        </p:blipFill>
        <p:spPr>
          <a:xfrm>
            <a:off x="6535882" y="0"/>
            <a:ext cx="5656118" cy="6858000"/>
          </a:xfrm>
          <a:prstGeom prst="rect">
            <a:avLst/>
          </a:prstGeom>
        </p:spPr>
      </p:pic>
      <p:pic>
        <p:nvPicPr>
          <p:cNvPr id="20" name="Degradation">
            <a:extLst>
              <a:ext uri="{FF2B5EF4-FFF2-40B4-BE49-F238E27FC236}">
                <a16:creationId xmlns:a16="http://schemas.microsoft.com/office/drawing/2014/main" id="{3FE15C8C-034C-1499-BB35-0708D96F1F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rotein Complex Assembly">
            <a:extLst>
              <a:ext uri="{FF2B5EF4-FFF2-40B4-BE49-F238E27FC236}">
                <a16:creationId xmlns:a16="http://schemas.microsoft.com/office/drawing/2014/main" id="{D18F214B-7A74-2260-74DA-8CCC91003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RNA Dependence">
            <a:extLst>
              <a:ext uri="{FF2B5EF4-FFF2-40B4-BE49-F238E27FC236}">
                <a16:creationId xmlns:a16="http://schemas.microsoft.com/office/drawing/2014/main" id="{14C827B7-C3BB-2A19-CFB7-6F09E5E159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4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9A346A8-0554-7FCE-8CC0-501CB76E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Biological Background">
            <a:extLst>
              <a:ext uri="{FF2B5EF4-FFF2-40B4-BE49-F238E27FC236}">
                <a16:creationId xmlns:a16="http://schemas.microsoft.com/office/drawing/2014/main" id="{76D60C65-3DC5-6120-0CA0-00DD8449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72B9A702-513D-3EB0-7A69-8BEB302A3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+ Infos">
            <a:extLst>
              <a:ext uri="{FF2B5EF4-FFF2-40B4-BE49-F238E27FC236}">
                <a16:creationId xmlns:a16="http://schemas.microsoft.com/office/drawing/2014/main" id="{840E2965-2B91-6A65-EEFE-0F149982F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2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569048D9-2188-1757-37B7-FF51BC9A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Dataset">
            <a:extLst>
              <a:ext uri="{FF2B5EF4-FFF2-40B4-BE49-F238E27FC236}">
                <a16:creationId xmlns:a16="http://schemas.microsoft.com/office/drawing/2014/main" id="{05FFD8FB-7A74-4DA0-7C5B-B9A71CF8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6B4D584E-4DF5-9795-0195-4431A0A9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Method">
            <a:extLst>
              <a:ext uri="{FF2B5EF4-FFF2-40B4-BE49-F238E27FC236}">
                <a16:creationId xmlns:a16="http://schemas.microsoft.com/office/drawing/2014/main" id="{1D18621A-7E36-19B4-3344-D152D3057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Dataset Graphic">
            <a:extLst>
              <a:ext uri="{FF2B5EF4-FFF2-40B4-BE49-F238E27FC236}">
                <a16:creationId xmlns:a16="http://schemas.microsoft.com/office/drawing/2014/main" id="{E9C21CDA-5F51-11A2-42E5-8B64F9A0F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FA1D3B90-2013-FC44-A04A-00DE15C2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nalysis">
            <a:extLst>
              <a:ext uri="{FF2B5EF4-FFF2-40B4-BE49-F238E27FC236}">
                <a16:creationId xmlns:a16="http://schemas.microsoft.com/office/drawing/2014/main" id="{FB460CAA-BE9F-45E5-44FF-614ECD9E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E076B629-E42C-EB73-8C5D-D7E3EE3B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1.1">
            <a:extLst>
              <a:ext uri="{FF2B5EF4-FFF2-40B4-BE49-F238E27FC236}">
                <a16:creationId xmlns:a16="http://schemas.microsoft.com/office/drawing/2014/main" id="{D0B60929-71A1-B3D7-102B-B01C4F122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.2">
            <a:extLst>
              <a:ext uri="{FF2B5EF4-FFF2-40B4-BE49-F238E27FC236}">
                <a16:creationId xmlns:a16="http://schemas.microsoft.com/office/drawing/2014/main" id="{F3E0187F-CF1D-5FFA-D8A4-55F0093A5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1.3">
            <a:extLst>
              <a:ext uri="{FF2B5EF4-FFF2-40B4-BE49-F238E27FC236}">
                <a16:creationId xmlns:a16="http://schemas.microsoft.com/office/drawing/2014/main" id="{715F512A-0E96-24E4-69FA-FE8ACFD7C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.4">
            <a:extLst>
              <a:ext uri="{FF2B5EF4-FFF2-40B4-BE49-F238E27FC236}">
                <a16:creationId xmlns:a16="http://schemas.microsoft.com/office/drawing/2014/main" id="{E5A68EE9-58FE-586C-C06A-168F016BB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1.5">
            <a:extLst>
              <a:ext uri="{FF2B5EF4-FFF2-40B4-BE49-F238E27FC236}">
                <a16:creationId xmlns:a16="http://schemas.microsoft.com/office/drawing/2014/main" id="{DF621746-F187-DFA1-ECAE-6BE80B1690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87E4ACF-AB8F-6B05-0B1D-B5228548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8DAB6216-E2CF-EA9D-31FE-45D169A48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E7D83C92-4A0C-38BB-5EE5-5779C8D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.1">
            <a:extLst>
              <a:ext uri="{FF2B5EF4-FFF2-40B4-BE49-F238E27FC236}">
                <a16:creationId xmlns:a16="http://schemas.microsoft.com/office/drawing/2014/main" id="{53734950-958E-D23B-6635-8BD1C2FBF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.2">
            <a:extLst>
              <a:ext uri="{FF2B5EF4-FFF2-40B4-BE49-F238E27FC236}">
                <a16:creationId xmlns:a16="http://schemas.microsoft.com/office/drawing/2014/main" id="{6DD3AA0E-2156-2EB9-CEDA-8625AB57D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.3">
            <a:extLst>
              <a:ext uri="{FF2B5EF4-FFF2-40B4-BE49-F238E27FC236}">
                <a16:creationId xmlns:a16="http://schemas.microsoft.com/office/drawing/2014/main" id="{D9D798F5-6FB3-E754-3F4A-552EE5B6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9755A44-D743-4CCA-7EAB-810A5C0D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BA550CF1-2383-B0A5-C0A2-2B9B5004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hift">
            <a:extLst>
              <a:ext uri="{FF2B5EF4-FFF2-40B4-BE49-F238E27FC236}">
                <a16:creationId xmlns:a16="http://schemas.microsoft.com/office/drawing/2014/main" id="{B023A81D-0F4E-071B-EDF6-937ED5D05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6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94343FF5-68D1-C746-F9C9-2BF53187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E24DC695-9264-3EED-13F9-98EAB404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3D0DCD91-8BF3-2BFE-0CEA-811DF081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4.1">
            <a:extLst>
              <a:ext uri="{FF2B5EF4-FFF2-40B4-BE49-F238E27FC236}">
                <a16:creationId xmlns:a16="http://schemas.microsoft.com/office/drawing/2014/main" id="{6B47A2EE-EBAD-B4B8-0834-83273779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4.2">
            <a:extLst>
              <a:ext uri="{FF2B5EF4-FFF2-40B4-BE49-F238E27FC236}">
                <a16:creationId xmlns:a16="http://schemas.microsoft.com/office/drawing/2014/main" id="{0291657D-BAA9-9F4A-C4F5-21F4C0853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4.3">
            <a:extLst>
              <a:ext uri="{FF2B5EF4-FFF2-40B4-BE49-F238E27FC236}">
                <a16:creationId xmlns:a16="http://schemas.microsoft.com/office/drawing/2014/main" id="{05CD13C4-59A1-4C8E-16AA-6D9E64DE9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463E6BFC-57BD-32A9-451B-FB242A81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7152CED2-EB71-6786-EFB1-61E9E50B2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C9FB1605-BC00-75B6-A5BC-3FE2B5B9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5.1">
            <a:extLst>
              <a:ext uri="{FF2B5EF4-FFF2-40B4-BE49-F238E27FC236}">
                <a16:creationId xmlns:a16="http://schemas.microsoft.com/office/drawing/2014/main" id="{F9487062-B4F3-66D8-EBFC-1404AF292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5.2">
            <a:extLst>
              <a:ext uri="{FF2B5EF4-FFF2-40B4-BE49-F238E27FC236}">
                <a16:creationId xmlns:a16="http://schemas.microsoft.com/office/drawing/2014/main" id="{0FD2F8FF-F460-B9AB-A314-7842A5ABE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B1F373C5-307E-E232-B30D-97FF086D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ological Background">
            <a:extLst>
              <a:ext uri="{FF2B5EF4-FFF2-40B4-BE49-F238E27FC236}">
                <a16:creationId xmlns:a16="http://schemas.microsoft.com/office/drawing/2014/main" id="{BAC1D45A-F71C-0EF3-C2A1-523BFCC1F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C4A8D2D5-4252-F9E5-ADF5-BC1D6BF9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Transcription">
            <a:extLst>
              <a:ext uri="{FF2B5EF4-FFF2-40B4-BE49-F238E27FC236}">
                <a16:creationId xmlns:a16="http://schemas.microsoft.com/office/drawing/2014/main" id="{57E7BAAC-F461-96B1-5A92-2A990219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RNA Maturation">
            <a:extLst>
              <a:ext uri="{FF2B5EF4-FFF2-40B4-BE49-F238E27FC236}">
                <a16:creationId xmlns:a16="http://schemas.microsoft.com/office/drawing/2014/main" id="{C7B518BA-983C-A8AA-1EF3-C93BA38FA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Translation">
            <a:extLst>
              <a:ext uri="{FF2B5EF4-FFF2-40B4-BE49-F238E27FC236}">
                <a16:creationId xmlns:a16="http://schemas.microsoft.com/office/drawing/2014/main" id="{8A4BEE85-7DAD-F713-32D3-444914EF8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Localization">
            <a:extLst>
              <a:ext uri="{FF2B5EF4-FFF2-40B4-BE49-F238E27FC236}">
                <a16:creationId xmlns:a16="http://schemas.microsoft.com/office/drawing/2014/main" id="{22E2351F-2459-EC82-6F6B-E903269CD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3437"/>
          <a:stretch/>
        </p:blipFill>
        <p:spPr>
          <a:xfrm>
            <a:off x="6515100" y="0"/>
            <a:ext cx="5676900" cy="6858000"/>
          </a:xfrm>
          <a:prstGeom prst="rect">
            <a:avLst/>
          </a:prstGeom>
        </p:spPr>
      </p:pic>
      <p:pic>
        <p:nvPicPr>
          <p:cNvPr id="20" name="Degradation">
            <a:extLst>
              <a:ext uri="{FF2B5EF4-FFF2-40B4-BE49-F238E27FC236}">
                <a16:creationId xmlns:a16="http://schemas.microsoft.com/office/drawing/2014/main" id="{3FE15C8C-034C-1499-BB35-0708D96F1F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rotein Complex Assembly">
            <a:extLst>
              <a:ext uri="{FF2B5EF4-FFF2-40B4-BE49-F238E27FC236}">
                <a16:creationId xmlns:a16="http://schemas.microsoft.com/office/drawing/2014/main" id="{D18F214B-7A74-2260-74DA-8CCC91003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RNA Dependence">
            <a:extLst>
              <a:ext uri="{FF2B5EF4-FFF2-40B4-BE49-F238E27FC236}">
                <a16:creationId xmlns:a16="http://schemas.microsoft.com/office/drawing/2014/main" id="{14C827B7-C3BB-2A19-CFB7-6F09E5E159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59BF5A28-5715-3793-6F7D-D757D6C0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Timeline">
            <a:extLst>
              <a:ext uri="{FF2B5EF4-FFF2-40B4-BE49-F238E27FC236}">
                <a16:creationId xmlns:a16="http://schemas.microsoft.com/office/drawing/2014/main" id="{958A2732-5226-717C-AB59-F776A4593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imeline Graphic">
            <a:extLst>
              <a:ext uri="{FF2B5EF4-FFF2-40B4-BE49-F238E27FC236}">
                <a16:creationId xmlns:a16="http://schemas.microsoft.com/office/drawing/2014/main" id="{9A17E4DB-B221-6241-D0A2-4AB3CDC41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9A346A8-0554-7FCE-8CC0-501CB76E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Biological Background">
            <a:extLst>
              <a:ext uri="{FF2B5EF4-FFF2-40B4-BE49-F238E27FC236}">
                <a16:creationId xmlns:a16="http://schemas.microsoft.com/office/drawing/2014/main" id="{76D60C65-3DC5-6120-0CA0-00DD8449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72B9A702-513D-3EB0-7A69-8BEB302A3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Human RBPs">
            <a:extLst>
              <a:ext uri="{FF2B5EF4-FFF2-40B4-BE49-F238E27FC236}">
                <a16:creationId xmlns:a16="http://schemas.microsoft.com/office/drawing/2014/main" id="{F788C2CA-3A78-A0CC-A41A-8E9303290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+ Somatic">
            <a:extLst>
              <a:ext uri="{FF2B5EF4-FFF2-40B4-BE49-F238E27FC236}">
                <a16:creationId xmlns:a16="http://schemas.microsoft.com/office/drawing/2014/main" id="{A5CF05FB-1893-8966-07D7-BEA636AEFF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+ Backdrop">
            <a:extLst>
              <a:ext uri="{FF2B5EF4-FFF2-40B4-BE49-F238E27FC236}">
                <a16:creationId xmlns:a16="http://schemas.microsoft.com/office/drawing/2014/main" id="{79837B89-4AB0-3599-6D55-50BB3C6097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+ Infos">
            <a:extLst>
              <a:ext uri="{FF2B5EF4-FFF2-40B4-BE49-F238E27FC236}">
                <a16:creationId xmlns:a16="http://schemas.microsoft.com/office/drawing/2014/main" id="{40CB5DE9-7684-E15F-692E-C37B7E92B9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569048D9-2188-1757-37B7-FF51BC9A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Dataset">
            <a:extLst>
              <a:ext uri="{FF2B5EF4-FFF2-40B4-BE49-F238E27FC236}">
                <a16:creationId xmlns:a16="http://schemas.microsoft.com/office/drawing/2014/main" id="{05FFD8FB-7A74-4DA0-7C5B-B9A71CF8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6B4D584E-4DF5-9795-0195-4431A0A9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Method">
            <a:extLst>
              <a:ext uri="{FF2B5EF4-FFF2-40B4-BE49-F238E27FC236}">
                <a16:creationId xmlns:a16="http://schemas.microsoft.com/office/drawing/2014/main" id="{1D18621A-7E36-19B4-3344-D152D3057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Dataset Graphic">
            <a:extLst>
              <a:ext uri="{FF2B5EF4-FFF2-40B4-BE49-F238E27FC236}">
                <a16:creationId xmlns:a16="http://schemas.microsoft.com/office/drawing/2014/main" id="{15E987A9-9CB7-EAF2-06C9-5DF4C5BBA4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FA1D3B90-2013-FC44-A04A-00DE15C2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nalysis">
            <a:extLst>
              <a:ext uri="{FF2B5EF4-FFF2-40B4-BE49-F238E27FC236}">
                <a16:creationId xmlns:a16="http://schemas.microsoft.com/office/drawing/2014/main" id="{FB460CAA-BE9F-45E5-44FF-614ECD9E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E076B629-E42C-EB73-8C5D-D7E3EE3B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1.1">
            <a:extLst>
              <a:ext uri="{FF2B5EF4-FFF2-40B4-BE49-F238E27FC236}">
                <a16:creationId xmlns:a16="http://schemas.microsoft.com/office/drawing/2014/main" id="{D0B60929-71A1-B3D7-102B-B01C4F122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.2">
            <a:extLst>
              <a:ext uri="{FF2B5EF4-FFF2-40B4-BE49-F238E27FC236}">
                <a16:creationId xmlns:a16="http://schemas.microsoft.com/office/drawing/2014/main" id="{F3E0187F-CF1D-5FFA-D8A4-55F0093A5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1.3">
            <a:extLst>
              <a:ext uri="{FF2B5EF4-FFF2-40B4-BE49-F238E27FC236}">
                <a16:creationId xmlns:a16="http://schemas.microsoft.com/office/drawing/2014/main" id="{715F512A-0E96-24E4-69FA-FE8ACFD7C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.4">
            <a:extLst>
              <a:ext uri="{FF2B5EF4-FFF2-40B4-BE49-F238E27FC236}">
                <a16:creationId xmlns:a16="http://schemas.microsoft.com/office/drawing/2014/main" id="{E5A68EE9-58FE-586C-C06A-168F016BB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1.5">
            <a:extLst>
              <a:ext uri="{FF2B5EF4-FFF2-40B4-BE49-F238E27FC236}">
                <a16:creationId xmlns:a16="http://schemas.microsoft.com/office/drawing/2014/main" id="{DF621746-F187-DFA1-ECAE-6BE80B1690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87E4ACF-AB8F-6B05-0B1D-B5228548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8DAB6216-E2CF-EA9D-31FE-45D169A48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E7D83C92-4A0C-38BB-5EE5-5779C8D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.1">
            <a:extLst>
              <a:ext uri="{FF2B5EF4-FFF2-40B4-BE49-F238E27FC236}">
                <a16:creationId xmlns:a16="http://schemas.microsoft.com/office/drawing/2014/main" id="{53734950-958E-D23B-6635-8BD1C2FBF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.2">
            <a:extLst>
              <a:ext uri="{FF2B5EF4-FFF2-40B4-BE49-F238E27FC236}">
                <a16:creationId xmlns:a16="http://schemas.microsoft.com/office/drawing/2014/main" id="{6DD3AA0E-2156-2EB9-CEDA-8625AB57D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.3">
            <a:extLst>
              <a:ext uri="{FF2B5EF4-FFF2-40B4-BE49-F238E27FC236}">
                <a16:creationId xmlns:a16="http://schemas.microsoft.com/office/drawing/2014/main" id="{D9D798F5-6FB3-E754-3F4A-552EE5B6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9755A44-D743-4CCA-7EAB-810A5C0D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BA550CF1-2383-B0A5-C0A2-2B9B5004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hift">
            <a:extLst>
              <a:ext uri="{FF2B5EF4-FFF2-40B4-BE49-F238E27FC236}">
                <a16:creationId xmlns:a16="http://schemas.microsoft.com/office/drawing/2014/main" id="{633A201A-36AB-66E4-9A33-74C316B85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94343FF5-68D1-C746-F9C9-2BF53187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E24DC695-9264-3EED-13F9-98EAB404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3D0DCD91-8BF3-2BFE-0CEA-811DF081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4.1">
            <a:extLst>
              <a:ext uri="{FF2B5EF4-FFF2-40B4-BE49-F238E27FC236}">
                <a16:creationId xmlns:a16="http://schemas.microsoft.com/office/drawing/2014/main" id="{6B47A2EE-EBAD-B4B8-0834-83273779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4.2">
            <a:extLst>
              <a:ext uri="{FF2B5EF4-FFF2-40B4-BE49-F238E27FC236}">
                <a16:creationId xmlns:a16="http://schemas.microsoft.com/office/drawing/2014/main" id="{F9B7ED98-A5AD-B5D0-7042-C96E70CE2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4.3">
            <a:extLst>
              <a:ext uri="{FF2B5EF4-FFF2-40B4-BE49-F238E27FC236}">
                <a16:creationId xmlns:a16="http://schemas.microsoft.com/office/drawing/2014/main" id="{05CD13C4-59A1-4C8E-16AA-6D9E64DE9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463E6BFC-57BD-32A9-451B-FB242A81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7152CED2-EB71-6786-EFB1-61E9E50B2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C9FB1605-BC00-75B6-A5BC-3FE2B5B9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5.1">
            <a:extLst>
              <a:ext uri="{FF2B5EF4-FFF2-40B4-BE49-F238E27FC236}">
                <a16:creationId xmlns:a16="http://schemas.microsoft.com/office/drawing/2014/main" id="{48C9CA5A-A1DD-C277-0807-6C8649B09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5.2">
            <a:extLst>
              <a:ext uri="{FF2B5EF4-FFF2-40B4-BE49-F238E27FC236}">
                <a16:creationId xmlns:a16="http://schemas.microsoft.com/office/drawing/2014/main" id="{0FD2F8FF-F460-B9AB-A314-7842A5ABE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Fancy title</dc:title>
  <dc:creator>Viktor Bonin</dc:creator>
  <cp:lastModifiedBy>Viktor Bonin</cp:lastModifiedBy>
  <cp:revision>24</cp:revision>
  <dcterms:created xsi:type="dcterms:W3CDTF">2023-05-10T14:41:19Z</dcterms:created>
  <dcterms:modified xsi:type="dcterms:W3CDTF">2023-05-16T21:33:28Z</dcterms:modified>
</cp:coreProperties>
</file>